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F18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85C9AC-7EC7-4245-9B43-EA81F1227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9BAEA2-C081-4EE4-B597-F4A6822DE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0D9E6A-372E-4E60-B364-E8159608A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99B751-649D-4D4C-BA55-79C8FF958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D3B285-4650-417C-B2AD-5789EA83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69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0A5250-4C8F-4861-9B77-1C4DE0B80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B330EF3-2254-4C84-BDD2-98502E840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4D2E4C-A887-4121-81F7-B4D2B05C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E45944-0EFA-4431-8F6B-8EC40F551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BCD9FB-6851-486D-A478-866056AF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69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4F2325B-DC2F-40AB-B8C2-2D26B812D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D84AF1D-310B-49DF-A352-24A7AFCCE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7AE629-F314-4D27-9972-D9A08229C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664A29-AB3E-44B6-BBDF-11775DFC7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1C94FC-6AF6-43B7-A9D3-29FB95FF9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59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08064A-DE8F-4C20-8EA6-72B0F2E37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7F0859-D921-4102-8FEE-00769DDAD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FE1230-B17D-46CD-A34B-CE88661B1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739D12-D99B-4555-B6F3-422B4EBF7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1FA233-0F4C-439A-8A2C-21257451A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35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6CF8D-70B5-449E-B71D-89E51AEBB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31C1AB-F1E7-4A4B-B5C2-3A60C552D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F43780-F12E-4241-AF4C-6849A30A9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ED24C2-7083-406F-9FB2-4E461C9AE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41CF79-FA24-4730-9C2E-27193476D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98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E69BF8-6048-460E-98F4-647D3122F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AC6EF3-22EF-45FE-8007-2CC0733CC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E89582-E586-4BAB-8C76-47BB12CAF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AE8E06-3085-4F21-951C-A72C39FC1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F297E1-3953-47BE-A50D-B356DDF30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723D6E-CA29-47BB-A461-E450F652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16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72FE03-6DA1-49FF-BDDC-61CDA3F8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FBCA5A-2894-42F3-AA65-E8A642819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8F2A42-87B9-4FF8-BBD2-C5067FC703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D1BE783-2C7B-40E2-9AD9-3AD06CA08F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A480E4-0426-4DC8-9EDF-50201B26D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D7FA01A-0D6B-43DC-8BB7-D659254ED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DF0AD75-6970-4B67-81C2-8DD29E18C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6AC7CC-DF04-42DF-A849-E4FABCF7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79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B81972-497D-4967-88DE-D88583C54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91B8DC-8460-4862-8220-234D377D7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E81B5DE-1893-4370-AE82-11AB7532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80805F-2F6F-4FD6-BD8B-E43E0D3C4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66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DA666FC-2616-4A50-9BDE-DE65E5FCF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E589C5E-F9F6-428B-A581-22A84AADF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4F8B28-8FB6-4788-B347-16A947259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47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A1FC69-66A4-4C1E-B91F-C2AC2638F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A6703F-67AB-458B-B467-D57DFADB6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B3728D7-62E6-40DD-99F1-D0A50FA8B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ECF3F8-9EBA-4F2B-9D9B-58FE78F2B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C0BEDA-DF87-4E49-8F34-0E0633FB4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C9CC98-3894-479D-A7D3-291938FC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99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5052A2-5434-4004-B45C-8179372D1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DB5FC56-C34A-4304-9D44-C38DFE1451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EE7733-1BB6-4866-A431-FE938C13F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C459D7-00D9-4803-AB3A-D7270A30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297198-E75D-463F-A55C-D4FA11E5A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F8C2A0-6938-4692-9315-373417AE4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63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DCF0C92-129F-4C41-B0B5-F900B0C29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ABCE76-BA02-404B-8A9C-F23D3E2C3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95D744-9B92-4C79-994D-8C778C30A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C3384-7B70-4A9A-8D92-86FC69FE7B15}" type="datetimeFigureOut">
              <a:rPr lang="fr-FR" smtClean="0"/>
              <a:t>15/07/2021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6E8041-2DC5-437A-AEA9-21B70E80F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66F787-234C-44B2-AE8B-ED2221BDA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4BF7A-440A-4250-B3E1-7A4353CA2E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15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ontact@ari-recyclage.co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6432F288-D5CE-4682-83AB-3F43CCD1E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423849"/>
            <a:ext cx="5738812" cy="6264179"/>
          </a:xfrm>
          <a:prstGeom prst="rect">
            <a:avLst/>
          </a:prstGeom>
          <a:ln w="44450">
            <a:solidFill>
              <a:schemeClr val="accent2"/>
            </a:solidFill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B14834F-B505-4AFB-A9E0-6D32EA582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375" y="380107"/>
            <a:ext cx="5991224" cy="6307922"/>
          </a:xfrm>
          <a:prstGeom prst="rect">
            <a:avLst/>
          </a:prstGeom>
          <a:ln w="44450">
            <a:solidFill>
              <a:schemeClr val="accent2"/>
            </a:solidFill>
          </a:ln>
        </p:spPr>
      </p:pic>
      <p:pic>
        <p:nvPicPr>
          <p:cNvPr id="8" name="Image 1">
            <a:extLst>
              <a:ext uri="{FF2B5EF4-FFF2-40B4-BE49-F238E27FC236}">
                <a16:creationId xmlns:a16="http://schemas.microsoft.com/office/drawing/2014/main" id="{F54FB2D2-D2AB-4590-B223-D2842E0E0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1398" y="5714691"/>
            <a:ext cx="1621038" cy="97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DA2B720D-D299-4591-9B89-160D9B62A22D}"/>
              </a:ext>
            </a:extLst>
          </p:cNvPr>
          <p:cNvSpPr txBox="1"/>
          <p:nvPr/>
        </p:nvSpPr>
        <p:spPr>
          <a:xfrm>
            <a:off x="6171460" y="423849"/>
            <a:ext cx="5868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omic Sans MS" panose="030F0702030302020204" pitchFamily="66" charset="0"/>
              </a:rPr>
              <a:t>Retrouvons nous jeudi 16 septembre 2021 à Compiègne !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6CBE92E-A9D4-438D-A116-D91EAA99AA1F}"/>
              </a:ext>
            </a:extLst>
          </p:cNvPr>
          <p:cNvSpPr txBox="1"/>
          <p:nvPr/>
        </p:nvSpPr>
        <p:spPr>
          <a:xfrm>
            <a:off x="6320900" y="1168032"/>
            <a:ext cx="55692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u="sng" dirty="0"/>
          </a:p>
          <a:p>
            <a:r>
              <a:rPr lang="fr-FR" b="1" u="sng" dirty="0"/>
              <a:t>Voici le programme de la journée </a:t>
            </a:r>
            <a:r>
              <a:rPr lang="fr-FR" dirty="0"/>
              <a:t>: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9h : RDV à l’hôtel le T’AIM pour un café d’accueil</a:t>
            </a:r>
          </a:p>
          <a:p>
            <a:pPr algn="ctr"/>
            <a:r>
              <a:rPr lang="fr-FR" b="1" dirty="0"/>
              <a:t>9h30 - 12h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Présentation stand POLLUTEC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Témoignages adhérents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Intervention VEE (Veille Environnement Entreprises)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Rencontre avec l’adjoint au Maire et journalistes</a:t>
            </a:r>
          </a:p>
          <a:p>
            <a:pPr algn="ctr"/>
            <a:r>
              <a:rPr lang="fr-FR" b="1" dirty="0"/>
              <a:t>12h30 – 14h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Pot de l’amitié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Déjeuner au T’AIM</a:t>
            </a:r>
          </a:p>
          <a:p>
            <a:pPr algn="ctr"/>
            <a:r>
              <a:rPr lang="fr-FR" b="1" dirty="0"/>
              <a:t>14h30 – 16h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Visite guidée du wagon de l’Armistice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F80A2FA-F251-406D-8B10-3E6C529CB061}"/>
              </a:ext>
            </a:extLst>
          </p:cNvPr>
          <p:cNvSpPr txBox="1"/>
          <p:nvPr/>
        </p:nvSpPr>
        <p:spPr>
          <a:xfrm>
            <a:off x="5959521" y="5191471"/>
            <a:ext cx="6168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Comic Sans MS" panose="030F0702030302020204" pitchFamily="66" charset="0"/>
              </a:rPr>
              <a:t>Pour vous inscrire : </a:t>
            </a:r>
          </a:p>
          <a:p>
            <a:pPr algn="ctr"/>
            <a:r>
              <a:rPr lang="fr-FR" sz="1400" b="1" dirty="0">
                <a:solidFill>
                  <a:schemeClr val="accent1"/>
                </a:solidFill>
                <a:latin typeface="Comic Sans MS" panose="030F0702030302020204" pitchFamily="66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contact@ari-recyclage.com</a:t>
            </a:r>
            <a:r>
              <a:rPr lang="fr-FR" sz="14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 / 06 98 48 79 45 </a:t>
            </a:r>
            <a:r>
              <a:rPr lang="fr-FR" sz="1400" dirty="0">
                <a:latin typeface="Comic Sans MS" panose="030F0702030302020204" pitchFamily="66" charset="0"/>
              </a:rPr>
              <a:t>avant le 2 août 2021 </a:t>
            </a:r>
          </a:p>
        </p:txBody>
      </p:sp>
    </p:spTree>
    <p:extLst>
      <p:ext uri="{BB962C8B-B14F-4D97-AF65-F5344CB8AC3E}">
        <p14:creationId xmlns:p14="http://schemas.microsoft.com/office/powerpoint/2010/main" val="11286165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87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Vous en reviez ? L’ARI l’a fait ! Welcome to Compiègne…</dc:title>
  <dc:creator>Marie Devalroger</dc:creator>
  <cp:lastModifiedBy>Marie Devalroger</cp:lastModifiedBy>
  <cp:revision>21</cp:revision>
  <dcterms:created xsi:type="dcterms:W3CDTF">2021-06-22T11:06:46Z</dcterms:created>
  <dcterms:modified xsi:type="dcterms:W3CDTF">2021-07-15T13:15:22Z</dcterms:modified>
</cp:coreProperties>
</file>